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312" r:id="rId2"/>
    <p:sldId id="311" r:id="rId3"/>
    <p:sldId id="301" r:id="rId4"/>
    <p:sldId id="302" r:id="rId5"/>
    <p:sldId id="303" r:id="rId6"/>
    <p:sldId id="304" r:id="rId7"/>
    <p:sldId id="313" r:id="rId8"/>
    <p:sldId id="305" r:id="rId9"/>
    <p:sldId id="306" r:id="rId10"/>
    <p:sldId id="307" r:id="rId11"/>
    <p:sldId id="308" r:id="rId12"/>
    <p:sldId id="309" r:id="rId13"/>
    <p:sldId id="310" r:id="rId14"/>
    <p:sldId id="267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3300"/>
    <a:srgbClr val="993300"/>
    <a:srgbClr val="009900"/>
    <a:srgbClr val="B2B2B2"/>
    <a:srgbClr val="808080"/>
    <a:srgbClr val="3333FF"/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7491" autoAdjust="0"/>
  </p:normalViewPr>
  <p:slideViewPr>
    <p:cSldViewPr>
      <p:cViewPr varScale="1">
        <p:scale>
          <a:sx n="85" d="100"/>
          <a:sy n="85" d="100"/>
        </p:scale>
        <p:origin x="-88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53706E4-5F9A-44EF-8093-D3A55D3588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92A348E-1D3F-46F3-887B-45FA988B5D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4A87E93-36BA-477B-AE51-A385FCAD54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B0A68A-6F48-4E37-BD13-2DA771954C7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1573741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E31F76D1-B019-4CBC-A72D-7C7A11509C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71DD37C-C193-4BCF-9D53-5C69AF481F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78D3AE0-D7EE-48CE-A7A1-DE50E275E1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1725BE-F609-4F44-9D04-C32815C7A8D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3279488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19793CB-FC4C-489F-A7CE-5D98851949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2A4CBCD-DECB-4F1E-B00F-8E88526249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37037147-FEC5-40DA-B42F-9CC554B1C7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E8437D-B4AF-4BF9-9E27-2DA5015BC28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4062651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AB560671-B726-48D2-B205-6A798E2ABD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2D595C42-2E24-46F9-A068-A41B25C344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2CAE2D13-9A37-41B9-B0AE-5401D91A22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560749-98E4-4B8B-9568-DB802A4E288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1890373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D2840E21-8946-4347-9F34-E7A4AB9575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42B8C69-1753-43D3-9CEC-6FF09939FC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5FCDCBC-93FE-4279-9082-D61D180E89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FC0299-CBC3-437D-AC78-D918E35C715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3454920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B1273F9-85EC-47ED-8023-30DDCC32A9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DE078E49-B907-4B2A-8AA9-BA48ED358D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17C8A1A-B70E-42D0-99C0-7EF9FF24F4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9BB9FA-BC8A-441E-824C-E2B3F6165E1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3836977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188B0E3-52BA-427C-9CC6-48CA929465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2117202-4D94-425D-BC54-4929A6BAD1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49572F6-716F-4E4F-BEE0-F084B9AEC0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CF9C22-3FBD-46DD-A34A-4B92756943B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395968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FC008CB7-3C03-4697-BE3B-587F303A41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5A39CEA8-7679-4C55-A263-ED850D6B3D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0B48FCA5-CF17-446F-AEA4-C22B0DA3FD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8EADA0-4F55-4364-B306-6394FBD8F55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3027230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E199ED28-D829-4663-8A23-EEBF5263B5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A81B4D9A-F044-4384-A38C-16EE745C8D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5E6E6512-F467-48CE-B301-AA2DFA65A9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8C7341-B749-45A7-9698-1A974C85D91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2863892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0BE01471-4F49-4F1C-95B8-2CF60CB629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6917A9A8-4E7A-471F-822A-B5A22ECFCF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39FB6C3D-FBDF-4BF5-84F6-505A170478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B5DD90-0D6B-4B59-A8ED-1107ECF35A3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3601034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4B49DED-BFC1-4BEE-83CF-939C0F80E7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21423A1-D4DE-4CA9-9DBA-5BBE2B53BE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EE0F5D2-FD13-4533-8A15-4566FC5385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CC1ED5-F69A-4E2B-A7D3-2508D153644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3075783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44CD524-8F46-4C21-A007-8DB2FF3801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A30F7C5-64B0-4F90-BFEA-29E1C2C3BE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1DF8B10-494B-4C09-B382-B39F2F0EF6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4A8B29-119C-4033-8866-0C8DD6EF4E3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xmlns="" val="3959686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14D88C51-D9C0-4486-9ACD-4EA88CF003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2270D87A-FD86-4ADF-BB5A-1D3BA32100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xmlns="" id="{1B661378-51A9-4208-8727-F64F193276F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xmlns="" id="{24BA8837-4A02-455F-BCDB-327B8265EBA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xmlns="" id="{F9540271-2C51-4AAC-9DEE-95E8AA737CD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1E9B5BC-BC01-4B16-8197-64EBF6A107DF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gif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gif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4" name="Picture 2" descr="Thiết Kế Phim Hoạt Hình Mùa Hè Bên Bờ Biển, Hoạt Hình, Vẽ Tay, Mùa Hè Hình  nền Vector để tải xuống miễn ph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838200" y="1981200"/>
            <a:ext cx="7162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Chào mừng các em</a:t>
            </a:r>
            <a:endParaRPr lang="en-US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2869" y="2967335"/>
            <a:ext cx="844013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đến với lớp học hôm nay !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491266B-A114-456E-BE9B-720C32E2AC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752" y="1600200"/>
            <a:ext cx="8812495" cy="4343400"/>
          </a:xfrm>
          <a:prstGeom prst="rect">
            <a:avLst/>
          </a:prstGeom>
        </p:spPr>
      </p:pic>
      <p:pic>
        <p:nvPicPr>
          <p:cNvPr id="4" name="Picture 7" descr="C:\Users\Admin\Downloads\Screenshot_2020-08-15 CloudBook(6).png">
            <a:extLst>
              <a:ext uri="{FF2B5EF4-FFF2-40B4-BE49-F238E27FC236}">
                <a16:creationId xmlns:a16="http://schemas.microsoft.com/office/drawing/2014/main" xmlns="" id="{30B61005-5EED-4254-89DA-542218B632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8147" b="85714"/>
          <a:stretch/>
        </p:blipFill>
        <p:spPr bwMode="auto">
          <a:xfrm>
            <a:off x="4019" y="228600"/>
            <a:ext cx="897774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0284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48FAF9C-C9E3-43FD-A450-38F61A9D6C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381000"/>
            <a:ext cx="7135423" cy="4729429"/>
          </a:xfrm>
          <a:prstGeom prst="rect">
            <a:avLst/>
          </a:prstGeom>
        </p:spPr>
      </p:pic>
      <p:sp>
        <p:nvSpPr>
          <p:cNvPr id="5" name="Multiplication Sign 4">
            <a:extLst>
              <a:ext uri="{FF2B5EF4-FFF2-40B4-BE49-F238E27FC236}">
                <a16:creationId xmlns:a16="http://schemas.microsoft.com/office/drawing/2014/main" xmlns="" id="{F1385A4F-F8AA-4483-A440-9AA64B20657A}"/>
              </a:ext>
            </a:extLst>
          </p:cNvPr>
          <p:cNvSpPr/>
          <p:nvPr/>
        </p:nvSpPr>
        <p:spPr>
          <a:xfrm>
            <a:off x="3301011" y="5110429"/>
            <a:ext cx="2819400" cy="14478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96690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38AC71D-F737-4987-A490-F2AC2F690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9334" y="457200"/>
            <a:ext cx="7785331" cy="4876801"/>
          </a:xfrm>
          <a:prstGeom prst="rect">
            <a:avLst/>
          </a:prstGeom>
        </p:spPr>
      </p:pic>
      <p:sp>
        <p:nvSpPr>
          <p:cNvPr id="4" name="Multiplication Sign 3">
            <a:extLst>
              <a:ext uri="{FF2B5EF4-FFF2-40B4-BE49-F238E27FC236}">
                <a16:creationId xmlns:a16="http://schemas.microsoft.com/office/drawing/2014/main" xmlns="" id="{E14DCB7A-74F6-4EDA-8B15-6C46C806BB52}"/>
              </a:ext>
            </a:extLst>
          </p:cNvPr>
          <p:cNvSpPr/>
          <p:nvPr/>
        </p:nvSpPr>
        <p:spPr>
          <a:xfrm>
            <a:off x="3162299" y="5352758"/>
            <a:ext cx="2819400" cy="14478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04543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1D9D9F6-7385-4997-A88A-5A04D0EEFD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381000"/>
            <a:ext cx="7467600" cy="4941614"/>
          </a:xfrm>
          <a:prstGeom prst="rect">
            <a:avLst/>
          </a:prstGeom>
        </p:spPr>
      </p:pic>
      <p:sp>
        <p:nvSpPr>
          <p:cNvPr id="4" name="Heart 3">
            <a:extLst>
              <a:ext uri="{FF2B5EF4-FFF2-40B4-BE49-F238E27FC236}">
                <a16:creationId xmlns:a16="http://schemas.microsoft.com/office/drawing/2014/main" xmlns="" id="{136E2832-BEE1-4318-AB8D-57194BDE37D3}"/>
              </a:ext>
            </a:extLst>
          </p:cNvPr>
          <p:cNvSpPr/>
          <p:nvPr/>
        </p:nvSpPr>
        <p:spPr>
          <a:xfrm>
            <a:off x="3581400" y="5562600"/>
            <a:ext cx="1981200" cy="1143000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93047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3">
            <a:extLst>
              <a:ext uri="{FF2B5EF4-FFF2-40B4-BE49-F238E27FC236}">
                <a16:creationId xmlns:a16="http://schemas.microsoft.com/office/drawing/2014/main" xmlns="" id="{5B33F5EC-00EA-4B86-AB2B-3D047DE4C93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77938" cy="1273175"/>
        </p:xfrm>
        <a:graphic>
          <a:graphicData uri="http://schemas.openxmlformats.org/presentationml/2006/ole">
            <p:oleObj spid="_x0000_s22536" r:id="rId4" imgW="1278331" imgH="1273759" progId="">
              <p:embed/>
            </p:oleObj>
          </a:graphicData>
        </a:graphic>
      </p:graphicFrame>
      <p:pic>
        <p:nvPicPr>
          <p:cNvPr id="5" name="Picture 26" descr="POINSET2">
            <a:extLst>
              <a:ext uri="{FF2B5EF4-FFF2-40B4-BE49-F238E27FC236}">
                <a16:creationId xmlns:a16="http://schemas.microsoft.com/office/drawing/2014/main" xmlns="" id="{ECF36DB4-D915-4764-9A83-90940553F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92963" y="17733"/>
            <a:ext cx="1367793" cy="136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6B41B78-C935-4893-8634-A890EC5A5FBE}"/>
              </a:ext>
            </a:extLst>
          </p:cNvPr>
          <p:cNvGrpSpPr/>
          <p:nvPr/>
        </p:nvGrpSpPr>
        <p:grpSpPr>
          <a:xfrm rot="5400000">
            <a:off x="7248978" y="4908637"/>
            <a:ext cx="1768131" cy="1946550"/>
            <a:chOff x="9938711" y="206290"/>
            <a:chExt cx="1928813" cy="1733852"/>
          </a:xfrm>
        </p:grpSpPr>
        <p:pic>
          <p:nvPicPr>
            <p:cNvPr id="7" name="Picture 79" descr="597876oto1c630fc">
              <a:extLst>
                <a:ext uri="{FF2B5EF4-FFF2-40B4-BE49-F238E27FC236}">
                  <a16:creationId xmlns:a16="http://schemas.microsoft.com/office/drawing/2014/main" xmlns="" id="{BFFE33AC-25C3-445E-AA77-CD2C8C59BA0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8899" y="225642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9" descr="597876oto1c630fc">
              <a:extLst>
                <a:ext uri="{FF2B5EF4-FFF2-40B4-BE49-F238E27FC236}">
                  <a16:creationId xmlns:a16="http://schemas.microsoft.com/office/drawing/2014/main" xmlns="" id="{15C440AF-2B3C-454E-9448-958207BFE23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581648" y="-436647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6" descr="1550187og9nx7ndt2">
              <a:extLst>
                <a:ext uri="{FF2B5EF4-FFF2-40B4-BE49-F238E27FC236}">
                  <a16:creationId xmlns:a16="http://schemas.microsoft.com/office/drawing/2014/main" xmlns="" id="{D40A7C8D-3063-4248-B8E4-3A6B6A5F5DD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184133">
              <a:off x="10933865" y="215874"/>
              <a:ext cx="5334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6940E22-4A55-48F8-B031-920EB4715385}"/>
              </a:ext>
            </a:extLst>
          </p:cNvPr>
          <p:cNvGrpSpPr/>
          <p:nvPr/>
        </p:nvGrpSpPr>
        <p:grpSpPr>
          <a:xfrm rot="10800000">
            <a:off x="214086" y="4803506"/>
            <a:ext cx="1768131" cy="1946550"/>
            <a:chOff x="9938711" y="206290"/>
            <a:chExt cx="1928813" cy="1733852"/>
          </a:xfrm>
        </p:grpSpPr>
        <p:pic>
          <p:nvPicPr>
            <p:cNvPr id="11" name="Picture 79" descr="597876oto1c630fc">
              <a:extLst>
                <a:ext uri="{FF2B5EF4-FFF2-40B4-BE49-F238E27FC236}">
                  <a16:creationId xmlns:a16="http://schemas.microsoft.com/office/drawing/2014/main" xmlns="" id="{5DDAD3C8-C456-4FD3-B8D1-F3D60D9DC6F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8899" y="225642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79" descr="597876oto1c630fc">
              <a:extLst>
                <a:ext uri="{FF2B5EF4-FFF2-40B4-BE49-F238E27FC236}">
                  <a16:creationId xmlns:a16="http://schemas.microsoft.com/office/drawing/2014/main" xmlns="" id="{902F8FFF-7146-40AB-8BF8-1ECEAE30489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581648" y="-436647"/>
              <a:ext cx="428625" cy="1714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6" descr="1550187og9nx7ndt2">
              <a:extLst>
                <a:ext uri="{FF2B5EF4-FFF2-40B4-BE49-F238E27FC236}">
                  <a16:creationId xmlns:a16="http://schemas.microsoft.com/office/drawing/2014/main" xmlns="" id="{BE987C58-AA60-415E-9E2E-FB9A06EEC58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184133">
              <a:off x="10933865" y="215874"/>
              <a:ext cx="5334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38" name="Picture 10" descr="아이들이 그려진 메모지 a - 교재교구자료실 - 특공대0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1"/>
          <p:cNvSpPr txBox="1">
            <a:spLocks noChangeArrowheads="1"/>
          </p:cNvSpPr>
          <p:nvPr/>
        </p:nvSpPr>
        <p:spPr bwMode="auto">
          <a:xfrm rot="21393395">
            <a:off x="1857108" y="1230561"/>
            <a:ext cx="5562600" cy="36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600" b="1" dirty="0" err="1">
                <a:solidFill>
                  <a:srgbClr val="C00000"/>
                </a:solidFill>
                <a:latin typeface="HP001 4 hàng" pitchFamily="34" charset="0"/>
              </a:rPr>
              <a:t>Chúc</a:t>
            </a:r>
            <a:r>
              <a:rPr lang="en-US" altLang="en-US" sz="6600" b="1" dirty="0">
                <a:solidFill>
                  <a:srgbClr val="C00000"/>
                </a:solidFill>
                <a:latin typeface="HP001 4 hàng" pitchFamily="34" charset="0"/>
              </a:rPr>
              <a:t> </a:t>
            </a:r>
            <a:r>
              <a:rPr lang="en-US" altLang="en-US" sz="6600" b="1" dirty="0" err="1">
                <a:solidFill>
                  <a:srgbClr val="C00000"/>
                </a:solidFill>
                <a:latin typeface="HP001 4 hàng" pitchFamily="34" charset="0"/>
              </a:rPr>
              <a:t>các</a:t>
            </a:r>
            <a:r>
              <a:rPr lang="en-US" altLang="en-US" sz="6600" b="1" dirty="0">
                <a:solidFill>
                  <a:srgbClr val="C00000"/>
                </a:solidFill>
                <a:latin typeface="HP001 4 hàng" pitchFamily="34" charset="0"/>
              </a:rPr>
              <a:t> con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600" b="1" dirty="0">
                <a:solidFill>
                  <a:srgbClr val="C00000"/>
                </a:solidFill>
                <a:latin typeface="HP001 4 hàng" pitchFamily="34" charset="0"/>
              </a:rPr>
              <a:t>chăm ngoan, học </a:t>
            </a:r>
            <a:r>
              <a:rPr lang="en-US" altLang="en-US" sz="6600" b="1" dirty="0" smtClean="0">
                <a:solidFill>
                  <a:srgbClr val="C00000"/>
                </a:solidFill>
                <a:latin typeface="HP001 4 hàng" pitchFamily="34" charset="0"/>
              </a:rPr>
              <a:t>giỏi</a:t>
            </a:r>
            <a:r>
              <a:rPr lang="en-US" altLang="en-US" sz="6600" b="1" dirty="0">
                <a:solidFill>
                  <a:srgbClr val="C00000"/>
                </a:solidFill>
                <a:latin typeface="HP001 4 hàng" pitchFamily="34" charset="0"/>
              </a:rPr>
              <a:t> </a:t>
            </a:r>
            <a:r>
              <a:rPr lang="en-US" altLang="en-US" sz="6600" b="1" dirty="0" smtClean="0">
                <a:solidFill>
                  <a:srgbClr val="C00000"/>
                </a:solidFill>
                <a:latin typeface="HP001 4 hàng" pitchFamily="34" charset="0"/>
              </a:rPr>
              <a:t>!</a:t>
            </a:r>
            <a:r>
              <a:rPr lang="en-US" altLang="en-US" sz="6600" b="1" dirty="0" smtClean="0">
                <a:solidFill>
                  <a:srgbClr val="C00000"/>
                </a:solidFill>
                <a:latin typeface="HP001 4 hàng" pitchFamily="34" charset="0"/>
              </a:rPr>
              <a:t> </a:t>
            </a:r>
            <a:endParaRPr lang="en-US" altLang="en-US" sz="6600" b="1" dirty="0">
              <a:solidFill>
                <a:srgbClr val="C00000"/>
              </a:solidFill>
              <a:latin typeface="HP001 4 hàng" pitchFamily="34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xmlns="" val="455872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0" name="Picture 2" descr="Một Con Sao Biển Sinh Vật Biển Trong Lành Nền Hoạt Hình Bằng Tay Nhỏ, Hoạt  Hình, Tươi Tỉnh Nhỏ, Bằng Tay Hình nền Vector để tải xuống miễn ph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66254" y="4182070"/>
            <a:ext cx="67705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HP001 4 hàng" pitchFamily="34" charset="0"/>
                <a:cs typeface="Times New Roman" panose="02020603050405020304" pitchFamily="18" charset="0"/>
              </a:rPr>
              <a:t>Tuần 3</a:t>
            </a:r>
            <a:r>
              <a:rPr lang="en-US" sz="6000" b="1" dirty="0" smtClean="0">
                <a:latin typeface="HP001 4 hàng" pitchFamily="34" charset="0"/>
                <a:cs typeface="Times New Roman" panose="02020603050405020304" pitchFamily="18" charset="0"/>
              </a:rPr>
              <a:t> - </a:t>
            </a:r>
            <a:r>
              <a:rPr lang="en-US" sz="6000" b="1" dirty="0" smtClean="0">
                <a:solidFill>
                  <a:srgbClr val="009900"/>
                </a:solidFill>
                <a:latin typeface="HP001 4 hàng" pitchFamily="34" charset="0"/>
                <a:cs typeface="Times New Roman" panose="02020603050405020304" pitchFamily="18" charset="0"/>
              </a:rPr>
              <a:t>Lớp</a:t>
            </a:r>
            <a:r>
              <a:rPr lang="en-US" sz="6000" b="1" dirty="0">
                <a:solidFill>
                  <a:srgbClr val="009900"/>
                </a:solidFill>
                <a:latin typeface="HP001 4 hàng" pitchFamily="34" charset="0"/>
                <a:cs typeface="Times New Roman" panose="02020603050405020304" pitchFamily="18" charset="0"/>
              </a:rPr>
              <a:t>:</a:t>
            </a:r>
            <a:r>
              <a:rPr lang="en-US" sz="6000" b="1" dirty="0"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smtClean="0">
                <a:solidFill>
                  <a:srgbClr val="993300"/>
                </a:solidFill>
                <a:latin typeface="HP001 4 hàng" pitchFamily="34" charset="0"/>
                <a:cs typeface="Times New Roman" panose="02020603050405020304" pitchFamily="18" charset="0"/>
              </a:rPr>
              <a:t>1</a:t>
            </a:r>
            <a:endParaRPr lang="en-US" sz="6000" b="1" dirty="0">
              <a:solidFill>
                <a:srgbClr val="993300"/>
              </a:solidFill>
              <a:latin typeface="HP001 4 hàng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xmlns="" id="{D4280744-0845-460E-BD47-0B77AE4746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0888" y="2743787"/>
            <a:ext cx="357091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6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486" y="1668959"/>
            <a:ext cx="87575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TH PHÚ HÒA ĐÔNG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2BB5BBB-F8B3-4F65-8BE9-CBBA0C6D89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" y="2057400"/>
            <a:ext cx="3599354" cy="47485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A9396C5-3FDF-4F91-A08F-EDD0A9F979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600" y="2057400"/>
            <a:ext cx="5387926" cy="47485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1524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HP001 4 hàng" pitchFamily="34" charset="0"/>
              </a:rPr>
              <a:t>Thứ tư ngày 6 tháng 10 năm 2021</a:t>
            </a:r>
            <a:endParaRPr lang="en-US" sz="2400" b="1" dirty="0">
              <a:latin typeface="HP001 4 hàng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8600" y="69598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7030A0"/>
                </a:solidFill>
                <a:latin typeface="HP001 4 hàng" pitchFamily="34" charset="0"/>
              </a:rPr>
              <a:t>Toán</a:t>
            </a:r>
            <a:endParaRPr lang="en-US" sz="2800" b="1" u="sng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1219200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HP001 4 hàng" pitchFamily="34" charset="0"/>
              </a:rPr>
              <a:t>Bài: 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</a:rPr>
              <a:t>Nhiều hơn – Ít hơn – Bằng nhau </a:t>
            </a:r>
            <a:r>
              <a:rPr lang="en-US" sz="2400" b="1" dirty="0" smtClean="0">
                <a:solidFill>
                  <a:srgbClr val="002060"/>
                </a:solidFill>
                <a:latin typeface="HP001 4 hàng" pitchFamily="34" charset="0"/>
              </a:rPr>
              <a:t>(trang 22)</a:t>
            </a:r>
            <a:endParaRPr lang="en-US" sz="3200" b="1" dirty="0">
              <a:solidFill>
                <a:srgbClr val="002060"/>
              </a:solidFill>
              <a:latin typeface="HP001 4 hàng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4724400" y="1066800"/>
            <a:ext cx="76200" cy="762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xmlns="" val="252526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58DAB9D-9796-4CDC-A56B-4819FD46D3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33400"/>
            <a:ext cx="8868536" cy="54102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2FA0E21-3100-4810-9E85-F93E386C9021}"/>
              </a:ext>
            </a:extLst>
          </p:cNvPr>
          <p:cNvSpPr/>
          <p:nvPr/>
        </p:nvSpPr>
        <p:spPr>
          <a:xfrm>
            <a:off x="914400" y="4267200"/>
            <a:ext cx="7391400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70181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60EF916-C342-4C10-89A7-C5EDF58C9F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312761"/>
            <a:ext cx="9144000" cy="623247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F79CC84-D590-4B60-8CCD-3CB8A2DA16F0}"/>
              </a:ext>
            </a:extLst>
          </p:cNvPr>
          <p:cNvSpPr/>
          <p:nvPr/>
        </p:nvSpPr>
        <p:spPr>
          <a:xfrm>
            <a:off x="876300" y="4267200"/>
            <a:ext cx="7391400" cy="152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84274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F820468-258E-4FCB-B325-F9387B94C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103" y="723900"/>
            <a:ext cx="9068897" cy="54102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7E21BCA-FA93-4FAC-9E1E-354D55E57CFF}"/>
              </a:ext>
            </a:extLst>
          </p:cNvPr>
          <p:cNvSpPr/>
          <p:nvPr/>
        </p:nvSpPr>
        <p:spPr>
          <a:xfrm>
            <a:off x="457200" y="4191000"/>
            <a:ext cx="8077200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61462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일러스트 - 클립아트코리아 :: 통로이미지(주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Oval Callout 2"/>
          <p:cNvSpPr/>
          <p:nvPr/>
        </p:nvSpPr>
        <p:spPr>
          <a:xfrm>
            <a:off x="1371600" y="1752600"/>
            <a:ext cx="6324600" cy="2667000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057400" y="2286000"/>
            <a:ext cx="501611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Thư giãn</a:t>
            </a:r>
            <a:endParaRPr lang="en-US" sz="8800" b="1" cap="none" spc="0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6DD69-EF66-483A-A1F5-4E8F1A8511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80068"/>
            <a:ext cx="9144000" cy="300133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24581BE-5B4F-4191-9E68-958E2ACEE3B1}"/>
              </a:ext>
            </a:extLst>
          </p:cNvPr>
          <p:cNvSpPr/>
          <p:nvPr/>
        </p:nvSpPr>
        <p:spPr>
          <a:xfrm>
            <a:off x="1494692" y="4724400"/>
            <a:ext cx="51203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Số 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cốc 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ít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</a:rPr>
              <a:t> h</a:t>
            </a:r>
            <a:r>
              <a:rPr lang="vi-VN" sz="3200" b="1" dirty="0">
                <a:solidFill>
                  <a:srgbClr val="FF0000"/>
                </a:solidFill>
              </a:rPr>
              <a:t>ơ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n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muỗng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.</a:t>
            </a:r>
            <a:endParaRPr lang="vi-VN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51D7A20-A2CC-4CFF-82BB-56E3894E173C}"/>
              </a:ext>
            </a:extLst>
          </p:cNvPr>
          <p:cNvSpPr/>
          <p:nvPr/>
        </p:nvSpPr>
        <p:spPr>
          <a:xfrm>
            <a:off x="1494692" y="5705569"/>
            <a:ext cx="46907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muỗng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bằng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dĩa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.</a:t>
            </a:r>
            <a:endParaRPr lang="vi-VN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4966F30-F710-4005-91EA-33C109C9E24E}"/>
              </a:ext>
            </a:extLst>
          </p:cNvPr>
          <p:cNvSpPr/>
          <p:nvPr/>
        </p:nvSpPr>
        <p:spPr>
          <a:xfrm>
            <a:off x="457200" y="2996625"/>
            <a:ext cx="689323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800000"/>
                </a:solidFill>
                <a:latin typeface=".VnAvant" pitchFamily="34" charset="0"/>
              </a:rPr>
              <a:t>Mẫu</a:t>
            </a:r>
            <a:r>
              <a:rPr lang="en-US" sz="3200" b="1" dirty="0">
                <a:solidFill>
                  <a:srgbClr val="800000"/>
                </a:solidFill>
                <a:latin typeface=".VnAvant" pitchFamily="34" charset="0"/>
              </a:rPr>
              <a:t>: </a:t>
            </a:r>
            <a:r>
              <a:rPr lang="en-US" sz="3200" b="1" dirty="0" err="1">
                <a:solidFill>
                  <a:srgbClr val="800000"/>
                </a:solidFill>
                <a:latin typeface=".VnAvant" pitchFamily="34" charset="0"/>
              </a:rPr>
              <a:t>Số</a:t>
            </a:r>
            <a:r>
              <a:rPr lang="en-US" sz="3200" b="1" dirty="0">
                <a:solidFill>
                  <a:srgbClr val="80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800000"/>
                </a:solidFill>
                <a:latin typeface=".VnAvant" pitchFamily="34" charset="0"/>
              </a:rPr>
              <a:t>muỗng</a:t>
            </a:r>
            <a:r>
              <a:rPr lang="en-US" sz="3200" b="1" dirty="0">
                <a:solidFill>
                  <a:srgbClr val="80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800000"/>
                </a:solidFill>
                <a:latin typeface=".VnAvant" pitchFamily="34" charset="0"/>
              </a:rPr>
              <a:t>nhiều</a:t>
            </a:r>
            <a:r>
              <a:rPr lang="en-US" sz="3200" b="1" dirty="0">
                <a:solidFill>
                  <a:srgbClr val="800000"/>
                </a:solidFill>
                <a:latin typeface=".VnAvant" pitchFamily="34" charset="0"/>
              </a:rPr>
              <a:t> h</a:t>
            </a:r>
            <a:r>
              <a:rPr lang="vi-VN" sz="3200" b="1" dirty="0">
                <a:solidFill>
                  <a:srgbClr val="800000"/>
                </a:solidFill>
              </a:rPr>
              <a:t>ơ</a:t>
            </a:r>
            <a:r>
              <a:rPr lang="en-US" sz="3200" b="1" dirty="0">
                <a:solidFill>
                  <a:srgbClr val="800000"/>
                </a:solidFill>
                <a:latin typeface=".VnAvant" pitchFamily="34" charset="0"/>
              </a:rPr>
              <a:t>n </a:t>
            </a:r>
            <a:r>
              <a:rPr lang="en-US" sz="3200" b="1" dirty="0" err="1">
                <a:solidFill>
                  <a:srgbClr val="800000"/>
                </a:solidFill>
                <a:latin typeface=".VnAvant" pitchFamily="34" charset="0"/>
              </a:rPr>
              <a:t>số</a:t>
            </a:r>
            <a:r>
              <a:rPr lang="en-US" sz="3200" b="1" dirty="0">
                <a:solidFill>
                  <a:srgbClr val="80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800000"/>
                </a:solidFill>
                <a:latin typeface=".VnAvant" pitchFamily="34" charset="0"/>
              </a:rPr>
              <a:t>cốc</a:t>
            </a:r>
            <a:r>
              <a:rPr lang="en-US" sz="3200" b="1" dirty="0">
                <a:solidFill>
                  <a:srgbClr val="800000"/>
                </a:solidFill>
                <a:latin typeface=".VnAvant" pitchFamily="34" charset="0"/>
              </a:rPr>
              <a:t>.</a:t>
            </a:r>
            <a:endParaRPr lang="vi-VN" sz="3200" dirty="0">
              <a:solidFill>
                <a:srgbClr val="8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FBE5878-295B-4116-B943-97552C47CFF6}"/>
              </a:ext>
            </a:extLst>
          </p:cNvPr>
          <p:cNvSpPr/>
          <p:nvPr/>
        </p:nvSpPr>
        <p:spPr>
          <a:xfrm>
            <a:off x="1503420" y="3819532"/>
            <a:ext cx="5049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dĩa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nhiều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h</a:t>
            </a:r>
            <a:r>
              <a:rPr lang="vi-VN" sz="3200" b="1" dirty="0">
                <a:solidFill>
                  <a:srgbClr val="FF0000"/>
                </a:solidFill>
              </a:rPr>
              <a:t>ơ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n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cốc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.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xmlns="" val="167709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D5CC9D9-A35D-4FB9-B525-12A59AEDA9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609600"/>
            <a:ext cx="9067800" cy="44196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990A50F4-7110-4FEF-A799-162127D3E492}"/>
              </a:ext>
            </a:extLst>
          </p:cNvPr>
          <p:cNvSpPr/>
          <p:nvPr/>
        </p:nvSpPr>
        <p:spPr>
          <a:xfrm>
            <a:off x="2743200" y="1371600"/>
            <a:ext cx="2971800" cy="4114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51774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712</TotalTime>
  <Words>93</Words>
  <Application>Microsoft Office PowerPoint</Application>
  <PresentationFormat>On-screen Show (4:3)</PresentationFormat>
  <Paragraphs>15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1_Default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sir</dc:creator>
  <cp:lastModifiedBy>Admin</cp:lastModifiedBy>
  <cp:revision>158</cp:revision>
  <dcterms:created xsi:type="dcterms:W3CDTF">2002-01-01T10:07:35Z</dcterms:created>
  <dcterms:modified xsi:type="dcterms:W3CDTF">2021-09-30T03:30:03Z</dcterms:modified>
</cp:coreProperties>
</file>